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50"/>
  </p:notesMasterIdLst>
  <p:sldIdLst>
    <p:sldId id="367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398" r:id="rId12"/>
    <p:sldId id="364" r:id="rId13"/>
    <p:sldId id="394" r:id="rId14"/>
    <p:sldId id="328" r:id="rId15"/>
    <p:sldId id="403" r:id="rId16"/>
    <p:sldId id="384" r:id="rId17"/>
    <p:sldId id="375" r:id="rId18"/>
    <p:sldId id="392" r:id="rId19"/>
    <p:sldId id="376" r:id="rId20"/>
    <p:sldId id="333" r:id="rId21"/>
    <p:sldId id="334" r:id="rId22"/>
    <p:sldId id="402" r:id="rId23"/>
    <p:sldId id="337" r:id="rId24"/>
    <p:sldId id="339" r:id="rId25"/>
    <p:sldId id="366" r:id="rId26"/>
    <p:sldId id="286" r:id="rId27"/>
    <p:sldId id="345" r:id="rId28"/>
    <p:sldId id="396" r:id="rId29"/>
    <p:sldId id="347" r:id="rId30"/>
    <p:sldId id="351" r:id="rId31"/>
    <p:sldId id="352" r:id="rId32"/>
    <p:sldId id="400" r:id="rId33"/>
    <p:sldId id="348" r:id="rId34"/>
    <p:sldId id="349" r:id="rId35"/>
    <p:sldId id="350" r:id="rId36"/>
    <p:sldId id="382" r:id="rId37"/>
    <p:sldId id="401" r:id="rId38"/>
    <p:sldId id="395" r:id="rId39"/>
    <p:sldId id="406" r:id="rId40"/>
    <p:sldId id="408" r:id="rId41"/>
    <p:sldId id="399" r:id="rId42"/>
    <p:sldId id="411" r:id="rId43"/>
    <p:sldId id="409" r:id="rId44"/>
    <p:sldId id="410" r:id="rId45"/>
    <p:sldId id="379" r:id="rId46"/>
    <p:sldId id="380" r:id="rId47"/>
    <p:sldId id="381" r:id="rId48"/>
    <p:sldId id="386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29" autoAdjust="0"/>
  </p:normalViewPr>
  <p:slideViewPr>
    <p:cSldViewPr>
      <p:cViewPr>
        <p:scale>
          <a:sx n="76" d="100"/>
          <a:sy n="76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29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34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31.10.2017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1" y="1772816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10"/>
          <p:cNvSpPr/>
          <p:nvPr/>
        </p:nvSpPr>
        <p:spPr>
          <a:xfrm>
            <a:off x="4939366" y="4581128"/>
            <a:ext cx="38090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latin typeface="Aharoni" pitchFamily="2" charset="-79"/>
                <a:cs typeface="Aharoni" pitchFamily="2" charset="-79"/>
              </a:rPr>
              <a:t>ŞÜKRAN KENANOĞLU</a:t>
            </a:r>
            <a:endParaRPr lang="tr-T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0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  <a:latin typeface="Aharoni" pitchFamily="2" charset="-79"/>
                <a:cs typeface="Aharoni" pitchFamily="2" charset="-79"/>
              </a:rPr>
              <a:t>Psikolojik Danışman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4069" y="620688"/>
            <a:ext cx="86498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NECDET TAŞ </a:t>
            </a:r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ANADOLU </a:t>
            </a:r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LİSESİ</a:t>
            </a:r>
            <a:endParaRPr lang="tr-T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83628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24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1788</Words>
  <Application>Microsoft Office PowerPoint</Application>
  <PresentationFormat>Ekran Gösterisi (4:3)</PresentationFormat>
  <Paragraphs>489</Paragraphs>
  <Slides>48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0" baseType="lpstr">
      <vt:lpstr>Cumba</vt:lpstr>
      <vt:lpstr>Bit Eşlem Resmi</vt:lpstr>
      <vt:lpstr>PowerPoint Sunusu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PowerPoint Sunusu</vt:lpstr>
      <vt:lpstr>DERS ÇALIŞMA İSTEĞİNİN ARTIRILMASI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PowerPoint Sunusu</vt:lpstr>
      <vt:lpstr>PLANLI PROGRAMLI ÇALIŞMA</vt:lpstr>
      <vt:lpstr>PLANLI PROGRAMLI ÇALIŞMA</vt:lpstr>
      <vt:lpstr>PLANLI PROGRAMLI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şükranrehber</cp:lastModifiedBy>
  <cp:revision>45</cp:revision>
  <cp:lastPrinted>1601-01-01T00:00:00Z</cp:lastPrinted>
  <dcterms:created xsi:type="dcterms:W3CDTF">2012-10-11T05:58:57Z</dcterms:created>
  <dcterms:modified xsi:type="dcterms:W3CDTF">2017-10-31T08:39:34Z</dcterms:modified>
</cp:coreProperties>
</file>